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yLv+1gYGUMEaL4drx8U4/8KBv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5b42192d3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g15b42192d3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f69d4e093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13f69d4e093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b42192d39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15b42192d39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15b42192d39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b42192d39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15b42192d39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15b42192d39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4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4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2" name="Google Shape;122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3" name="Google Shape;123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4" name="Google Shape;124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54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5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7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7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5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8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9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59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5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0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6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1"/>
          <p:cNvPicPr preferRelativeResize="0"/>
          <p:nvPr/>
        </p:nvPicPr>
        <p:blipFill rotWithShape="1">
          <a:blip r:embed="rId2">
            <a:alphaModFix/>
          </a:blip>
          <a:srcRect b="18805" l="34450" r="15831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1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6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1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2"/>
          <p:cNvPicPr preferRelativeResize="0"/>
          <p:nvPr/>
        </p:nvPicPr>
        <p:blipFill rotWithShape="1">
          <a:blip r:embed="rId2">
            <a:alphaModFix/>
          </a:blip>
          <a:srcRect b="18805" l="34450" r="15831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2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2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62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62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6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3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63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63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3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3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63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63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63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65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65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65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65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5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65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5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65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65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65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5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65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65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6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66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6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66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66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66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66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66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66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6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6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66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6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66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66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6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6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6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6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66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67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67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67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7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67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67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67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67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67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67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7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7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67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67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7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7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6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8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68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6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9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69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0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70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7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1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71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7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7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7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73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7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7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7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75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75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76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77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78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7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8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78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9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7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1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81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5" name="Google Shape;315;p81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81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81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8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2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82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82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8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3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8" name="Google Shape;32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29" name="Google Shape;32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30" name="Google Shape;33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" name="Google Shape;332;p8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84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4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84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84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f69d4e093_0_423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3f69d4e093_0_423"/>
          <p:cNvSpPr txBox="1"/>
          <p:nvPr>
            <p:ph idx="1" type="body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g13f69d4e093_0_423"/>
          <p:cNvSpPr txBox="1"/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6" name="Google Shape;386;g13f69d4e093_0_423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387" name="Google Shape;387;g13f69d4e093_0_423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388" name="Google Shape;388;g13f69d4e093_0_42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13f69d4e093_0_42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g13f69d4e093_0_423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6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f69d4e093_0_432"/>
          <p:cNvSpPr txBox="1"/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f69d4e093_0_43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g13f69d4e093_0_43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69d4e093_0_437"/>
          <p:cNvSpPr txBox="1"/>
          <p:nvPr>
            <p:ph idx="1" type="body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g13f69d4e093_0_437"/>
          <p:cNvSpPr txBox="1"/>
          <p:nvPr>
            <p:ph idx="2" type="body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g13f69d4e093_0_43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g13f69d4e093_0_43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f69d4e093_0_442"/>
          <p:cNvSpPr txBox="1"/>
          <p:nvPr>
            <p:ph idx="1" type="body"/>
          </p:nvPr>
        </p:nvSpPr>
        <p:spPr>
          <a:xfrm>
            <a:off x="671513" y="1773238"/>
            <a:ext cx="108618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g13f69d4e093_0_44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g13f69d4e093_0_44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f69d4e093_0_446"/>
          <p:cNvSpPr txBox="1"/>
          <p:nvPr>
            <p:ph idx="1" type="body"/>
          </p:nvPr>
        </p:nvSpPr>
        <p:spPr>
          <a:xfrm>
            <a:off x="6096000" y="692151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g13f69d4e093_0_446"/>
          <p:cNvSpPr txBox="1"/>
          <p:nvPr>
            <p:ph type="title"/>
          </p:nvPr>
        </p:nvSpPr>
        <p:spPr>
          <a:xfrm>
            <a:off x="677334" y="692150"/>
            <a:ext cx="5165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g13f69d4e093_0_44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f69d4e093_0_450"/>
          <p:cNvSpPr/>
          <p:nvPr/>
        </p:nvSpPr>
        <p:spPr>
          <a:xfrm>
            <a:off x="7915319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3f69d4e093_0_450"/>
          <p:cNvSpPr/>
          <p:nvPr>
            <p:ph idx="2" type="pic"/>
          </p:nvPr>
        </p:nvSpPr>
        <p:spPr>
          <a:xfrm>
            <a:off x="79603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3f69d4e093_0_450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g13f69d4e093_0_450"/>
          <p:cNvSpPr txBox="1"/>
          <p:nvPr>
            <p:ph idx="1" type="body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g13f69d4e093_0_450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5" name="Google Shape;415;g13f69d4e093_0_4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3f69d4e093_0_457"/>
          <p:cNvPicPr preferRelativeResize="0"/>
          <p:nvPr/>
        </p:nvPicPr>
        <p:blipFill rotWithShape="1">
          <a:blip r:embed="rId2">
            <a:alphaModFix/>
          </a:blip>
          <a:srcRect b="9245" l="0" r="310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3f69d4e093_0_457"/>
          <p:cNvSpPr txBox="1"/>
          <p:nvPr>
            <p:ph type="title"/>
          </p:nvPr>
        </p:nvSpPr>
        <p:spPr>
          <a:xfrm>
            <a:off x="620713" y="43725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g13f69d4e093_0_457"/>
          <p:cNvSpPr/>
          <p:nvPr>
            <p:ph idx="2" type="pic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13f69d4e093_0_461"/>
          <p:cNvPicPr preferRelativeResize="0"/>
          <p:nvPr/>
        </p:nvPicPr>
        <p:blipFill rotWithShape="1">
          <a:blip r:embed="rId2">
            <a:alphaModFix/>
          </a:blip>
          <a:srcRect b="9245" l="0" r="310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f69d4e093_0_461"/>
          <p:cNvSpPr txBox="1"/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f69d4e093_0_464"/>
          <p:cNvSpPr txBox="1"/>
          <p:nvPr>
            <p:ph idx="1" type="body"/>
          </p:nvPr>
        </p:nvSpPr>
        <p:spPr>
          <a:xfrm>
            <a:off x="671514" y="1773238"/>
            <a:ext cx="51357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g13f69d4e093_0_46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g13f69d4e093_0_46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g13f69d4e093_0_464"/>
          <p:cNvSpPr txBox="1"/>
          <p:nvPr>
            <p:ph idx="2" type="body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g13f69d4e093_0_464"/>
          <p:cNvSpPr txBox="1"/>
          <p:nvPr>
            <p:ph idx="3" type="body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g13f69d4e093_0_464"/>
          <p:cNvSpPr txBox="1"/>
          <p:nvPr>
            <p:ph idx="4" type="body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g13f69d4e093_0_464"/>
          <p:cNvSpPr txBox="1"/>
          <p:nvPr>
            <p:ph idx="5" type="body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f69d4e093_0_472"/>
          <p:cNvSpPr txBox="1"/>
          <p:nvPr>
            <p:ph idx="1" type="body"/>
          </p:nvPr>
        </p:nvSpPr>
        <p:spPr>
          <a:xfrm>
            <a:off x="6096000" y="692150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g13f69d4e093_0_47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g13f69d4e093_0_472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g13f69d4e093_0_472"/>
          <p:cNvSpPr txBox="1"/>
          <p:nvPr>
            <p:ph idx="2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0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0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80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80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80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80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80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80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0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80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80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80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80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80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0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80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80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8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0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f69d4e093_0_477"/>
          <p:cNvSpPr txBox="1"/>
          <p:nvPr>
            <p:ph idx="1" type="body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g13f69d4e093_0_477"/>
          <p:cNvSpPr txBox="1"/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9" name="Google Shape;439;g13f69d4e093_0_477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440" name="Google Shape;440;g13f69d4e093_0_477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441" name="Google Shape;441;g13f69d4e093_0_477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g13f69d4e093_0_477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" name="Google Shape;443;g13f69d4e093_0_477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f69d4e093_0_485"/>
          <p:cNvSpPr txBox="1"/>
          <p:nvPr>
            <p:ph type="title"/>
          </p:nvPr>
        </p:nvSpPr>
        <p:spPr>
          <a:xfrm>
            <a:off x="1999417" y="2971952"/>
            <a:ext cx="8193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f69d4e093_0_488"/>
          <p:cNvSpPr txBox="1"/>
          <p:nvPr>
            <p:ph type="title"/>
          </p:nvPr>
        </p:nvSpPr>
        <p:spPr>
          <a:xfrm>
            <a:off x="677334" y="692150"/>
            <a:ext cx="2681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g13f69d4e093_0_488"/>
          <p:cNvSpPr txBox="1"/>
          <p:nvPr>
            <p:ph idx="1" type="body"/>
          </p:nvPr>
        </p:nvSpPr>
        <p:spPr>
          <a:xfrm>
            <a:off x="4043363" y="692150"/>
            <a:ext cx="7489800" cy="5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g13f69d4e093_0_48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f69d4e093_0_492"/>
          <p:cNvSpPr txBox="1"/>
          <p:nvPr>
            <p:ph idx="1" type="body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g13f69d4e093_0_492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g13f69d4e093_0_492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f69d4e093_0_496"/>
          <p:cNvSpPr txBox="1"/>
          <p:nvPr>
            <p:ph idx="1" type="body"/>
          </p:nvPr>
        </p:nvSpPr>
        <p:spPr>
          <a:xfrm>
            <a:off x="6311901" y="692150"/>
            <a:ext cx="5208600" cy="5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g13f69d4e093_0_496"/>
          <p:cNvSpPr txBox="1"/>
          <p:nvPr>
            <p:ph idx="2" type="body"/>
          </p:nvPr>
        </p:nvSpPr>
        <p:spPr>
          <a:xfrm>
            <a:off x="671513" y="2040889"/>
            <a:ext cx="54246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g13f69d4e093_0_49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g13f69d4e093_0_496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f69d4e093_0_501"/>
          <p:cNvSpPr txBox="1"/>
          <p:nvPr>
            <p:ph idx="1" type="body"/>
          </p:nvPr>
        </p:nvSpPr>
        <p:spPr>
          <a:xfrm>
            <a:off x="67733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g13f69d4e093_0_501"/>
          <p:cNvSpPr txBox="1"/>
          <p:nvPr>
            <p:ph idx="2" type="body"/>
          </p:nvPr>
        </p:nvSpPr>
        <p:spPr>
          <a:xfrm>
            <a:off x="619760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g13f69d4e093_0_501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g13f69d4e093_0_50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13f69d4e093_0_506"/>
          <p:cNvPicPr preferRelativeResize="0"/>
          <p:nvPr/>
        </p:nvPicPr>
        <p:blipFill rotWithShape="1">
          <a:blip r:embed="rId2">
            <a:alphaModFix/>
          </a:blip>
          <a:srcRect b="18808" l="34448" r="15834" t="19156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3f69d4e093_0_506"/>
          <p:cNvSpPr txBox="1"/>
          <p:nvPr>
            <p:ph idx="1" type="body"/>
          </p:nvPr>
        </p:nvSpPr>
        <p:spPr>
          <a:xfrm>
            <a:off x="658813" y="4363180"/>
            <a:ext cx="10224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g13f69d4e093_0_50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13f69d4e093_0_506"/>
          <p:cNvSpPr txBox="1"/>
          <p:nvPr>
            <p:ph idx="2" type="body"/>
          </p:nvPr>
        </p:nvSpPr>
        <p:spPr>
          <a:xfrm>
            <a:off x="671513" y="1773238"/>
            <a:ext cx="102240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13f69d4e093_0_511"/>
          <p:cNvPicPr preferRelativeResize="0"/>
          <p:nvPr/>
        </p:nvPicPr>
        <p:blipFill rotWithShape="1">
          <a:blip r:embed="rId2">
            <a:alphaModFix/>
          </a:blip>
          <a:srcRect b="18808" l="34448" r="15834" t="19156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3f69d4e093_0_511"/>
          <p:cNvSpPr txBox="1"/>
          <p:nvPr>
            <p:ph idx="1" type="body"/>
          </p:nvPr>
        </p:nvSpPr>
        <p:spPr>
          <a:xfrm>
            <a:off x="672853" y="3878709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g13f69d4e093_0_511"/>
          <p:cNvSpPr txBox="1"/>
          <p:nvPr>
            <p:ph idx="2" type="body"/>
          </p:nvPr>
        </p:nvSpPr>
        <p:spPr>
          <a:xfrm>
            <a:off x="672852" y="5715426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g13f69d4e093_0_511"/>
          <p:cNvSpPr txBox="1"/>
          <p:nvPr>
            <p:ph idx="3" type="body"/>
          </p:nvPr>
        </p:nvSpPr>
        <p:spPr>
          <a:xfrm>
            <a:off x="671514" y="1045518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g13f69d4e093_0_511"/>
          <p:cNvSpPr txBox="1"/>
          <p:nvPr>
            <p:ph idx="4" type="body"/>
          </p:nvPr>
        </p:nvSpPr>
        <p:spPr>
          <a:xfrm>
            <a:off x="671513" y="2882235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g13f69d4e093_0_51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f69d4e093_0_51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g13f69d4e093_0_518"/>
          <p:cNvSpPr txBox="1"/>
          <p:nvPr>
            <p:ph idx="1" type="body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g13f69d4e093_0_518"/>
          <p:cNvSpPr txBox="1"/>
          <p:nvPr>
            <p:ph idx="2" type="body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g13f69d4e093_0_518"/>
          <p:cNvSpPr txBox="1"/>
          <p:nvPr>
            <p:ph idx="3" type="body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2" name="Google Shape;482;g13f69d4e093_0_518"/>
          <p:cNvSpPr txBox="1"/>
          <p:nvPr>
            <p:ph idx="4" type="body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g13f69d4e093_0_518"/>
          <p:cNvSpPr txBox="1"/>
          <p:nvPr>
            <p:ph idx="5" type="body"/>
          </p:nvPr>
        </p:nvSpPr>
        <p:spPr>
          <a:xfrm>
            <a:off x="680012" y="3864033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g13f69d4e093_0_518"/>
          <p:cNvSpPr txBox="1"/>
          <p:nvPr>
            <p:ph idx="6" type="body"/>
          </p:nvPr>
        </p:nvSpPr>
        <p:spPr>
          <a:xfrm>
            <a:off x="680011" y="5058095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g13f69d4e093_0_518"/>
          <p:cNvSpPr txBox="1"/>
          <p:nvPr>
            <p:ph idx="7" type="body"/>
          </p:nvPr>
        </p:nvSpPr>
        <p:spPr>
          <a:xfrm>
            <a:off x="678673" y="1773238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g13f69d4e093_0_518"/>
          <p:cNvSpPr txBox="1"/>
          <p:nvPr>
            <p:ph idx="8" type="body"/>
          </p:nvPr>
        </p:nvSpPr>
        <p:spPr>
          <a:xfrm>
            <a:off x="678673" y="2967300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4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4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64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4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64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64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64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64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4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f69d4e093_0_528"/>
          <p:cNvSpPr txBox="1"/>
          <p:nvPr>
            <p:ph idx="1" type="body"/>
          </p:nvPr>
        </p:nvSpPr>
        <p:spPr>
          <a:xfrm>
            <a:off x="5345018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g13f69d4e093_0_528"/>
          <p:cNvSpPr txBox="1"/>
          <p:nvPr>
            <p:ph idx="2" type="body"/>
          </p:nvPr>
        </p:nvSpPr>
        <p:spPr>
          <a:xfrm>
            <a:off x="5345017" y="1620441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g13f69d4e093_0_528"/>
          <p:cNvSpPr txBox="1"/>
          <p:nvPr>
            <p:ph idx="3" type="body"/>
          </p:nvPr>
        </p:nvSpPr>
        <p:spPr>
          <a:xfrm>
            <a:off x="5345018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g13f69d4e093_0_528"/>
          <p:cNvSpPr txBox="1"/>
          <p:nvPr>
            <p:ph idx="4" type="body"/>
          </p:nvPr>
        </p:nvSpPr>
        <p:spPr>
          <a:xfrm>
            <a:off x="5345017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g13f69d4e093_0_528"/>
          <p:cNvSpPr txBox="1"/>
          <p:nvPr>
            <p:ph idx="5" type="body"/>
          </p:nvPr>
        </p:nvSpPr>
        <p:spPr>
          <a:xfrm>
            <a:off x="8424464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g13f69d4e093_0_528"/>
          <p:cNvSpPr txBox="1"/>
          <p:nvPr>
            <p:ph idx="6" type="body"/>
          </p:nvPr>
        </p:nvSpPr>
        <p:spPr>
          <a:xfrm>
            <a:off x="8424463" y="1620442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g13f69d4e093_0_528"/>
          <p:cNvSpPr txBox="1"/>
          <p:nvPr>
            <p:ph idx="7" type="body"/>
          </p:nvPr>
        </p:nvSpPr>
        <p:spPr>
          <a:xfrm>
            <a:off x="8424465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g13f69d4e093_0_528"/>
          <p:cNvSpPr txBox="1"/>
          <p:nvPr>
            <p:ph idx="8" type="body"/>
          </p:nvPr>
        </p:nvSpPr>
        <p:spPr>
          <a:xfrm>
            <a:off x="8424463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g13f69d4e093_0_528"/>
          <p:cNvSpPr txBox="1"/>
          <p:nvPr>
            <p:ph idx="9" type="body"/>
          </p:nvPr>
        </p:nvSpPr>
        <p:spPr>
          <a:xfrm>
            <a:off x="668348" y="2495796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g13f69d4e093_0_52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g13f69d4e093_0_528"/>
          <p:cNvSpPr txBox="1"/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f69d4e093_0_540"/>
          <p:cNvSpPr txBox="1"/>
          <p:nvPr>
            <p:ph idx="1" type="body"/>
          </p:nvPr>
        </p:nvSpPr>
        <p:spPr>
          <a:xfrm>
            <a:off x="5345020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g13f69d4e093_0_540"/>
          <p:cNvSpPr txBox="1"/>
          <p:nvPr>
            <p:ph idx="2" type="body"/>
          </p:nvPr>
        </p:nvSpPr>
        <p:spPr>
          <a:xfrm>
            <a:off x="5345020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g13f69d4e093_0_540"/>
          <p:cNvSpPr txBox="1"/>
          <p:nvPr>
            <p:ph idx="3" type="body"/>
          </p:nvPr>
        </p:nvSpPr>
        <p:spPr>
          <a:xfrm>
            <a:off x="8375766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" name="Google Shape;503;g13f69d4e093_0_540"/>
          <p:cNvSpPr txBox="1"/>
          <p:nvPr>
            <p:ph idx="4" type="body"/>
          </p:nvPr>
        </p:nvSpPr>
        <p:spPr>
          <a:xfrm>
            <a:off x="8375766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" name="Google Shape;504;g13f69d4e093_0_540"/>
          <p:cNvSpPr txBox="1"/>
          <p:nvPr>
            <p:ph idx="5" type="body"/>
          </p:nvPr>
        </p:nvSpPr>
        <p:spPr>
          <a:xfrm>
            <a:off x="5345020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g13f69d4e093_0_540"/>
          <p:cNvSpPr txBox="1"/>
          <p:nvPr>
            <p:ph idx="6" type="body"/>
          </p:nvPr>
        </p:nvSpPr>
        <p:spPr>
          <a:xfrm>
            <a:off x="5345020" y="3128871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g13f69d4e093_0_540"/>
          <p:cNvSpPr txBox="1"/>
          <p:nvPr>
            <p:ph idx="7" type="body"/>
          </p:nvPr>
        </p:nvSpPr>
        <p:spPr>
          <a:xfrm>
            <a:off x="8375766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" name="Google Shape;507;g13f69d4e093_0_540"/>
          <p:cNvSpPr txBox="1"/>
          <p:nvPr>
            <p:ph idx="8" type="body"/>
          </p:nvPr>
        </p:nvSpPr>
        <p:spPr>
          <a:xfrm>
            <a:off x="8375766" y="3128872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8" name="Google Shape;508;g13f69d4e093_0_540"/>
          <p:cNvSpPr txBox="1"/>
          <p:nvPr>
            <p:ph idx="9" type="body"/>
          </p:nvPr>
        </p:nvSpPr>
        <p:spPr>
          <a:xfrm>
            <a:off x="5345020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g13f69d4e093_0_540"/>
          <p:cNvSpPr txBox="1"/>
          <p:nvPr>
            <p:ph idx="13" type="body"/>
          </p:nvPr>
        </p:nvSpPr>
        <p:spPr>
          <a:xfrm>
            <a:off x="5345020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0" name="Google Shape;510;g13f69d4e093_0_540"/>
          <p:cNvSpPr txBox="1"/>
          <p:nvPr>
            <p:ph idx="14" type="body"/>
          </p:nvPr>
        </p:nvSpPr>
        <p:spPr>
          <a:xfrm>
            <a:off x="8375766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1" name="Google Shape;511;g13f69d4e093_0_540"/>
          <p:cNvSpPr txBox="1"/>
          <p:nvPr>
            <p:ph idx="15" type="body"/>
          </p:nvPr>
        </p:nvSpPr>
        <p:spPr>
          <a:xfrm>
            <a:off x="8375766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2" name="Google Shape;512;g13f69d4e093_0_540"/>
          <p:cNvSpPr txBox="1"/>
          <p:nvPr>
            <p:ph idx="16" type="body"/>
          </p:nvPr>
        </p:nvSpPr>
        <p:spPr>
          <a:xfrm>
            <a:off x="671513" y="2496201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g13f69d4e093_0_540"/>
          <p:cNvSpPr txBox="1"/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g13f69d4e093_0_540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f69d4e093_0_556"/>
          <p:cNvSpPr txBox="1"/>
          <p:nvPr>
            <p:ph idx="1" type="body"/>
          </p:nvPr>
        </p:nvSpPr>
        <p:spPr>
          <a:xfrm>
            <a:off x="534297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g13f69d4e093_0_556"/>
          <p:cNvSpPr txBox="1"/>
          <p:nvPr>
            <p:ph idx="2" type="body"/>
          </p:nvPr>
        </p:nvSpPr>
        <p:spPr>
          <a:xfrm>
            <a:off x="534297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g13f69d4e093_0_556"/>
          <p:cNvSpPr txBox="1"/>
          <p:nvPr>
            <p:ph idx="3" type="body"/>
          </p:nvPr>
        </p:nvSpPr>
        <p:spPr>
          <a:xfrm>
            <a:off x="739599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g13f69d4e093_0_556"/>
          <p:cNvSpPr txBox="1"/>
          <p:nvPr>
            <p:ph idx="4" type="body"/>
          </p:nvPr>
        </p:nvSpPr>
        <p:spPr>
          <a:xfrm>
            <a:off x="739599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g13f69d4e093_0_556"/>
          <p:cNvSpPr txBox="1"/>
          <p:nvPr>
            <p:ph idx="5" type="body"/>
          </p:nvPr>
        </p:nvSpPr>
        <p:spPr>
          <a:xfrm>
            <a:off x="9445338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g13f69d4e093_0_556"/>
          <p:cNvSpPr txBox="1"/>
          <p:nvPr>
            <p:ph idx="6" type="body"/>
          </p:nvPr>
        </p:nvSpPr>
        <p:spPr>
          <a:xfrm>
            <a:off x="9445338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g13f69d4e093_0_556"/>
          <p:cNvSpPr txBox="1"/>
          <p:nvPr>
            <p:ph idx="7" type="body"/>
          </p:nvPr>
        </p:nvSpPr>
        <p:spPr>
          <a:xfrm>
            <a:off x="5342973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g13f69d4e093_0_556"/>
          <p:cNvSpPr txBox="1"/>
          <p:nvPr>
            <p:ph idx="8" type="body"/>
          </p:nvPr>
        </p:nvSpPr>
        <p:spPr>
          <a:xfrm>
            <a:off x="5342973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g13f69d4e093_0_556"/>
          <p:cNvSpPr txBox="1"/>
          <p:nvPr>
            <p:ph idx="9" type="body"/>
          </p:nvPr>
        </p:nvSpPr>
        <p:spPr>
          <a:xfrm>
            <a:off x="739966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g13f69d4e093_0_556"/>
          <p:cNvSpPr txBox="1"/>
          <p:nvPr>
            <p:ph idx="13" type="body"/>
          </p:nvPr>
        </p:nvSpPr>
        <p:spPr>
          <a:xfrm>
            <a:off x="739966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6" name="Google Shape;526;g13f69d4e093_0_556"/>
          <p:cNvSpPr txBox="1"/>
          <p:nvPr>
            <p:ph idx="14" type="body"/>
          </p:nvPr>
        </p:nvSpPr>
        <p:spPr>
          <a:xfrm>
            <a:off x="945268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" name="Google Shape;527;g13f69d4e093_0_556"/>
          <p:cNvSpPr txBox="1"/>
          <p:nvPr>
            <p:ph idx="15" type="body"/>
          </p:nvPr>
        </p:nvSpPr>
        <p:spPr>
          <a:xfrm>
            <a:off x="945268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g13f69d4e093_0_556"/>
          <p:cNvSpPr txBox="1"/>
          <p:nvPr>
            <p:ph idx="16" type="body"/>
          </p:nvPr>
        </p:nvSpPr>
        <p:spPr>
          <a:xfrm>
            <a:off x="534297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g13f69d4e093_0_556"/>
          <p:cNvSpPr txBox="1"/>
          <p:nvPr>
            <p:ph idx="17" type="body"/>
          </p:nvPr>
        </p:nvSpPr>
        <p:spPr>
          <a:xfrm>
            <a:off x="534297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" name="Google Shape;530;g13f69d4e093_0_556"/>
          <p:cNvSpPr txBox="1"/>
          <p:nvPr>
            <p:ph idx="18" type="body"/>
          </p:nvPr>
        </p:nvSpPr>
        <p:spPr>
          <a:xfrm>
            <a:off x="739599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g13f69d4e093_0_556"/>
          <p:cNvSpPr txBox="1"/>
          <p:nvPr>
            <p:ph idx="19" type="body"/>
          </p:nvPr>
        </p:nvSpPr>
        <p:spPr>
          <a:xfrm>
            <a:off x="739599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" name="Google Shape;532;g13f69d4e093_0_556"/>
          <p:cNvSpPr txBox="1"/>
          <p:nvPr>
            <p:ph idx="20" type="body"/>
          </p:nvPr>
        </p:nvSpPr>
        <p:spPr>
          <a:xfrm>
            <a:off x="9445338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g13f69d4e093_0_556"/>
          <p:cNvSpPr txBox="1"/>
          <p:nvPr>
            <p:ph idx="21" type="body"/>
          </p:nvPr>
        </p:nvSpPr>
        <p:spPr>
          <a:xfrm>
            <a:off x="9445338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g13f69d4e093_0_556"/>
          <p:cNvSpPr txBox="1"/>
          <p:nvPr>
            <p:ph idx="22" type="body"/>
          </p:nvPr>
        </p:nvSpPr>
        <p:spPr>
          <a:xfrm>
            <a:off x="671513" y="2487267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g13f69d4e093_0_556"/>
          <p:cNvSpPr txBox="1"/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g13f69d4e093_0_55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f69d4e093_0_578"/>
          <p:cNvSpPr txBox="1"/>
          <p:nvPr>
            <p:ph idx="1" type="body"/>
          </p:nvPr>
        </p:nvSpPr>
        <p:spPr>
          <a:xfrm>
            <a:off x="671513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g13f69d4e093_0_578"/>
          <p:cNvSpPr txBox="1"/>
          <p:nvPr>
            <p:ph idx="2" type="body"/>
          </p:nvPr>
        </p:nvSpPr>
        <p:spPr>
          <a:xfrm>
            <a:off x="671513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g13f69d4e093_0_578"/>
          <p:cNvSpPr txBox="1"/>
          <p:nvPr>
            <p:ph idx="3" type="body"/>
          </p:nvPr>
        </p:nvSpPr>
        <p:spPr>
          <a:xfrm>
            <a:off x="3433450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g13f69d4e093_0_578"/>
          <p:cNvSpPr txBox="1"/>
          <p:nvPr>
            <p:ph idx="4" type="body"/>
          </p:nvPr>
        </p:nvSpPr>
        <p:spPr>
          <a:xfrm>
            <a:off x="3433450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g13f69d4e093_0_578"/>
          <p:cNvSpPr txBox="1"/>
          <p:nvPr>
            <p:ph idx="5" type="body"/>
          </p:nvPr>
        </p:nvSpPr>
        <p:spPr>
          <a:xfrm>
            <a:off x="6195388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g13f69d4e093_0_578"/>
          <p:cNvSpPr txBox="1"/>
          <p:nvPr>
            <p:ph idx="6" type="body"/>
          </p:nvPr>
        </p:nvSpPr>
        <p:spPr>
          <a:xfrm>
            <a:off x="6195388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g13f69d4e093_0_578"/>
          <p:cNvSpPr txBox="1"/>
          <p:nvPr>
            <p:ph idx="7" type="body"/>
          </p:nvPr>
        </p:nvSpPr>
        <p:spPr>
          <a:xfrm>
            <a:off x="8957326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g13f69d4e093_0_578"/>
          <p:cNvSpPr txBox="1"/>
          <p:nvPr>
            <p:ph idx="8" type="body"/>
          </p:nvPr>
        </p:nvSpPr>
        <p:spPr>
          <a:xfrm>
            <a:off x="8957326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g13f69d4e093_0_578"/>
          <p:cNvSpPr txBox="1"/>
          <p:nvPr>
            <p:ph idx="9" type="body"/>
          </p:nvPr>
        </p:nvSpPr>
        <p:spPr>
          <a:xfrm>
            <a:off x="671513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" name="Google Shape;547;g13f69d4e093_0_578"/>
          <p:cNvSpPr txBox="1"/>
          <p:nvPr>
            <p:ph idx="13" type="body"/>
          </p:nvPr>
        </p:nvSpPr>
        <p:spPr>
          <a:xfrm>
            <a:off x="671513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" name="Google Shape;548;g13f69d4e093_0_578"/>
          <p:cNvSpPr txBox="1"/>
          <p:nvPr>
            <p:ph idx="14" type="body"/>
          </p:nvPr>
        </p:nvSpPr>
        <p:spPr>
          <a:xfrm>
            <a:off x="3433450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g13f69d4e093_0_578"/>
          <p:cNvSpPr txBox="1"/>
          <p:nvPr>
            <p:ph idx="15" type="body"/>
          </p:nvPr>
        </p:nvSpPr>
        <p:spPr>
          <a:xfrm>
            <a:off x="3433450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g13f69d4e093_0_578"/>
          <p:cNvSpPr txBox="1"/>
          <p:nvPr>
            <p:ph idx="16" type="body"/>
          </p:nvPr>
        </p:nvSpPr>
        <p:spPr>
          <a:xfrm>
            <a:off x="6195388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g13f69d4e093_0_578"/>
          <p:cNvSpPr txBox="1"/>
          <p:nvPr>
            <p:ph idx="17" type="body"/>
          </p:nvPr>
        </p:nvSpPr>
        <p:spPr>
          <a:xfrm>
            <a:off x="6195388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g13f69d4e093_0_578"/>
          <p:cNvSpPr txBox="1"/>
          <p:nvPr>
            <p:ph idx="18" type="body"/>
          </p:nvPr>
        </p:nvSpPr>
        <p:spPr>
          <a:xfrm>
            <a:off x="8957326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g13f69d4e093_0_578"/>
          <p:cNvSpPr txBox="1"/>
          <p:nvPr>
            <p:ph idx="19" type="body"/>
          </p:nvPr>
        </p:nvSpPr>
        <p:spPr>
          <a:xfrm>
            <a:off x="8957326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g13f69d4e093_0_578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g13f69d4e093_0_578"/>
          <p:cNvSpPr txBox="1"/>
          <p:nvPr>
            <p:ph type="title"/>
          </p:nvPr>
        </p:nvSpPr>
        <p:spPr>
          <a:xfrm>
            <a:off x="677334" y="692150"/>
            <a:ext cx="10868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3f69d4e093_0_5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3f69d4e093_0_597"/>
          <p:cNvSpPr/>
          <p:nvPr>
            <p:ph idx="2" type="pic"/>
          </p:nvPr>
        </p:nvSpPr>
        <p:spPr>
          <a:xfrm>
            <a:off x="7767579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3f69d4e093_0_59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g13f69d4e093_0_597"/>
          <p:cNvSpPr txBox="1"/>
          <p:nvPr>
            <p:ph idx="1" type="body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g13f69d4e093_0_597"/>
          <p:cNvSpPr txBox="1"/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69d4e093_0_603"/>
          <p:cNvSpPr txBox="1"/>
          <p:nvPr>
            <p:ph idx="1" type="body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g13f69d4e093_0_603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g13f69d4e093_0_603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6" name="Google Shape;566;g13f69d4e093_0_6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09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7" name="Google Shape;567;g13f69d4e093_0_603"/>
          <p:cNvSpPr/>
          <p:nvPr>
            <p:ph idx="2" type="pic"/>
          </p:nvPr>
        </p:nvSpPr>
        <p:spPr>
          <a:xfrm>
            <a:off x="9057893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568" name="Google Shape;568;g13f69d4e093_0_6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3f69d4e093_0_603"/>
          <p:cNvSpPr/>
          <p:nvPr>
            <p:ph idx="3" type="pic"/>
          </p:nvPr>
        </p:nvSpPr>
        <p:spPr>
          <a:xfrm>
            <a:off x="6343268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f69d4e093_0_61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g13f69d4e093_0_611"/>
          <p:cNvSpPr txBox="1"/>
          <p:nvPr>
            <p:ph idx="1" type="body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g13f69d4e093_0_611"/>
          <p:cNvSpPr txBox="1"/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4" name="Google Shape;574;g13f69d4e093_0_6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3f69d4e093_0_611"/>
          <p:cNvSpPr/>
          <p:nvPr>
            <p:ph idx="2" type="pic"/>
          </p:nvPr>
        </p:nvSpPr>
        <p:spPr>
          <a:xfrm>
            <a:off x="3469713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576" name="Google Shape;576;g13f69d4e093_0_6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3f69d4e093_0_611"/>
          <p:cNvSpPr/>
          <p:nvPr>
            <p:ph idx="3" type="pic"/>
          </p:nvPr>
        </p:nvSpPr>
        <p:spPr>
          <a:xfrm>
            <a:off x="755088" y="1009595"/>
            <a:ext cx="2389500" cy="5034000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13f69d4e093_0_6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7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3f69d4e093_0_619"/>
          <p:cNvSpPr/>
          <p:nvPr>
            <p:ph idx="2" type="pic"/>
          </p:nvPr>
        </p:nvSpPr>
        <p:spPr>
          <a:xfrm>
            <a:off x="7274309" y="1170527"/>
            <a:ext cx="3457500" cy="7345500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13f69d4e093_0_61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g13f69d4e093_0_619"/>
          <p:cNvSpPr txBox="1"/>
          <p:nvPr>
            <p:ph idx="1" type="body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3" name="Google Shape;583;g13f69d4e093_0_619"/>
          <p:cNvSpPr txBox="1"/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3f69d4e093_0_625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g13f69d4e093_0_625"/>
          <p:cNvSpPr txBox="1"/>
          <p:nvPr>
            <p:ph idx="1" type="body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g13f69d4e093_0_625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8" name="Google Shape;588;g13f69d4e093_0_625"/>
          <p:cNvGrpSpPr/>
          <p:nvPr/>
        </p:nvGrpSpPr>
        <p:grpSpPr>
          <a:xfrm>
            <a:off x="8616798" y="452271"/>
            <a:ext cx="3169660" cy="5991276"/>
            <a:chOff x="7488229" y="591001"/>
            <a:chExt cx="2987145" cy="5646288"/>
          </a:xfrm>
        </p:grpSpPr>
        <p:sp>
          <p:nvSpPr>
            <p:cNvPr id="589" name="Google Shape;589;g13f69d4e093_0_625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0" name="Google Shape;590;g13f69d4e093_0_6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5" cy="5646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g13f69d4e093_0_625"/>
          <p:cNvSpPr/>
          <p:nvPr>
            <p:ph idx="2" type="pic"/>
          </p:nvPr>
        </p:nvSpPr>
        <p:spPr>
          <a:xfrm>
            <a:off x="89890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592" name="Google Shape;592;g13f69d4e093_0_625"/>
          <p:cNvGrpSpPr/>
          <p:nvPr/>
        </p:nvGrpSpPr>
        <p:grpSpPr>
          <a:xfrm>
            <a:off x="5750055" y="452271"/>
            <a:ext cx="3169660" cy="5991276"/>
            <a:chOff x="7488230" y="591001"/>
            <a:chExt cx="2987145" cy="5646288"/>
          </a:xfrm>
        </p:grpSpPr>
        <p:sp>
          <p:nvSpPr>
            <p:cNvPr id="593" name="Google Shape;593;g13f69d4e093_0_625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13f69d4e093_0_6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5" cy="5646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g13f69d4e093_0_625"/>
          <p:cNvSpPr/>
          <p:nvPr>
            <p:ph idx="3" type="pic"/>
          </p:nvPr>
        </p:nvSpPr>
        <p:spPr>
          <a:xfrm>
            <a:off x="6122287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f69d4e093_0_637"/>
          <p:cNvSpPr/>
          <p:nvPr/>
        </p:nvSpPr>
        <p:spPr>
          <a:xfrm>
            <a:off x="3622719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13f69d4e093_0_63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g13f69d4e093_0_637"/>
          <p:cNvSpPr txBox="1"/>
          <p:nvPr>
            <p:ph idx="1" type="body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0" name="Google Shape;600;g13f69d4e093_0_637"/>
          <p:cNvSpPr txBox="1"/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g13f69d4e093_0_637"/>
          <p:cNvSpPr/>
          <p:nvPr>
            <p:ph idx="2" type="pic"/>
          </p:nvPr>
        </p:nvSpPr>
        <p:spPr>
          <a:xfrm>
            <a:off x="3667731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13f69d4e093_0_637"/>
          <p:cNvSpPr/>
          <p:nvPr/>
        </p:nvSpPr>
        <p:spPr>
          <a:xfrm>
            <a:off x="755975" y="799034"/>
            <a:ext cx="2515500" cy="53211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3f69d4e093_0_637"/>
          <p:cNvSpPr/>
          <p:nvPr>
            <p:ph idx="3" type="pic"/>
          </p:nvPr>
        </p:nvSpPr>
        <p:spPr>
          <a:xfrm>
            <a:off x="800987" y="795427"/>
            <a:ext cx="2428800" cy="5295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04" name="Google Shape;604;g13f69d4e093_0_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3f69d4e093_0_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7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f69d4e093_0_647"/>
          <p:cNvSpPr/>
          <p:nvPr/>
        </p:nvSpPr>
        <p:spPr>
          <a:xfrm>
            <a:off x="7508394" y="991396"/>
            <a:ext cx="3355800" cy="7215900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13f69d4e093_0_647"/>
          <p:cNvSpPr/>
          <p:nvPr>
            <p:ph idx="2" type="pic"/>
          </p:nvPr>
        </p:nvSpPr>
        <p:spPr>
          <a:xfrm>
            <a:off x="7530643" y="991396"/>
            <a:ext cx="331140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3f69d4e093_0_647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g13f69d4e093_0_647"/>
          <p:cNvSpPr txBox="1"/>
          <p:nvPr>
            <p:ph idx="1" type="body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" name="Google Shape;611;g13f69d4e093_0_647"/>
          <p:cNvSpPr txBox="1"/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2" name="Google Shape;612;g13f69d4e093_0_6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4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f69d4e093_0_654"/>
          <p:cNvSpPr/>
          <p:nvPr>
            <p:ph idx="2" type="pic"/>
          </p:nvPr>
        </p:nvSpPr>
        <p:spPr>
          <a:xfrm>
            <a:off x="5671080" y="2083205"/>
            <a:ext cx="5866500" cy="359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615" name="Google Shape;615;g13f69d4e093_0_6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7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3f69d4e093_0_654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g13f69d4e093_0_654"/>
          <p:cNvSpPr txBox="1"/>
          <p:nvPr>
            <p:ph idx="1" type="body"/>
          </p:nvPr>
        </p:nvSpPr>
        <p:spPr>
          <a:xfrm>
            <a:off x="671514" y="177323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g13f69d4e093_0_654"/>
          <p:cNvSpPr txBox="1"/>
          <p:nvPr>
            <p:ph type="title"/>
          </p:nvPr>
        </p:nvSpPr>
        <p:spPr>
          <a:xfrm>
            <a:off x="677334" y="692150"/>
            <a:ext cx="10868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f69d4e093_0_66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21" name="Google Shape;621;g13f69d4e093_0_660"/>
          <p:cNvSpPr txBox="1"/>
          <p:nvPr>
            <p:ph idx="11" type="ftr"/>
          </p:nvPr>
        </p:nvSpPr>
        <p:spPr>
          <a:xfrm>
            <a:off x="671514" y="167981"/>
            <a:ext cx="46629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g13f69d4e093_0_660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g13f69d4e093_0_660"/>
          <p:cNvSpPr txBox="1"/>
          <p:nvPr>
            <p:ph idx="1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f69d4e093_0_665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26" name="Google Shape;626;g13f69d4e093_0_665"/>
          <p:cNvSpPr txBox="1"/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g13f69d4e093_0_665"/>
          <p:cNvSpPr txBox="1"/>
          <p:nvPr>
            <p:ph idx="1" type="body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f69d4e093_0_669"/>
          <p:cNvSpPr/>
          <p:nvPr>
            <p:ph idx="2" type="pic"/>
          </p:nvPr>
        </p:nvSpPr>
        <p:spPr>
          <a:xfrm>
            <a:off x="6096000" y="692151"/>
            <a:ext cx="5437200" cy="41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30" name="Google Shape;630;g13f69d4e093_0_669"/>
          <p:cNvSpPr txBox="1"/>
          <p:nvPr>
            <p:ph idx="1" type="body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g13f69d4e093_0_669"/>
          <p:cNvSpPr txBox="1"/>
          <p:nvPr>
            <p:ph idx="3" type="body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2" name="Google Shape;632;g13f69d4e093_0_66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g13f69d4e093_0_669"/>
          <p:cNvSpPr txBox="1"/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g13f69d4e093_0_669"/>
          <p:cNvSpPr txBox="1"/>
          <p:nvPr>
            <p:ph idx="4" type="body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f69d4e093_0_676"/>
          <p:cNvSpPr/>
          <p:nvPr>
            <p:ph idx="2" type="pic"/>
          </p:nvPr>
        </p:nvSpPr>
        <p:spPr>
          <a:xfrm>
            <a:off x="1608083" y="1773237"/>
            <a:ext cx="3156300" cy="315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37" name="Google Shape;637;g13f69d4e093_0_676"/>
          <p:cNvSpPr txBox="1"/>
          <p:nvPr>
            <p:ph type="title"/>
          </p:nvPr>
        </p:nvSpPr>
        <p:spPr>
          <a:xfrm>
            <a:off x="5340350" y="2201188"/>
            <a:ext cx="48918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g13f69d4e093_0_676"/>
          <p:cNvSpPr txBox="1"/>
          <p:nvPr>
            <p:ph idx="1" type="body"/>
          </p:nvPr>
        </p:nvSpPr>
        <p:spPr>
          <a:xfrm>
            <a:off x="5337598" y="3441164"/>
            <a:ext cx="4894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9" name="Google Shape;639;g13f69d4e093_0_676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f69d4e093_0_681"/>
          <p:cNvSpPr/>
          <p:nvPr>
            <p:ph idx="2" type="pic"/>
          </p:nvPr>
        </p:nvSpPr>
        <p:spPr>
          <a:xfrm>
            <a:off x="5349730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g13f69d4e093_0_681"/>
          <p:cNvSpPr/>
          <p:nvPr>
            <p:ph idx="3" type="pic"/>
          </p:nvPr>
        </p:nvSpPr>
        <p:spPr>
          <a:xfrm>
            <a:off x="695062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g13f69d4e093_0_681"/>
          <p:cNvSpPr/>
          <p:nvPr>
            <p:ph idx="4" type="pic"/>
          </p:nvPr>
        </p:nvSpPr>
        <p:spPr>
          <a:xfrm>
            <a:off x="851119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g13f69d4e093_0_681"/>
          <p:cNvSpPr/>
          <p:nvPr>
            <p:ph idx="5" type="pic"/>
          </p:nvPr>
        </p:nvSpPr>
        <p:spPr>
          <a:xfrm>
            <a:off x="10112094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g13f69d4e093_0_681"/>
          <p:cNvSpPr/>
          <p:nvPr>
            <p:ph idx="6" type="pic"/>
          </p:nvPr>
        </p:nvSpPr>
        <p:spPr>
          <a:xfrm>
            <a:off x="5349730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Google Shape;646;g13f69d4e093_0_681"/>
          <p:cNvSpPr/>
          <p:nvPr>
            <p:ph idx="7" type="pic"/>
          </p:nvPr>
        </p:nvSpPr>
        <p:spPr>
          <a:xfrm>
            <a:off x="695062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g13f69d4e093_0_681"/>
          <p:cNvSpPr/>
          <p:nvPr>
            <p:ph idx="8" type="pic"/>
          </p:nvPr>
        </p:nvSpPr>
        <p:spPr>
          <a:xfrm>
            <a:off x="851119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3f69d4e093_0_681"/>
          <p:cNvSpPr/>
          <p:nvPr>
            <p:ph idx="9" type="pic"/>
          </p:nvPr>
        </p:nvSpPr>
        <p:spPr>
          <a:xfrm>
            <a:off x="10112094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g13f69d4e093_0_681"/>
          <p:cNvSpPr/>
          <p:nvPr>
            <p:ph idx="13" type="pic"/>
          </p:nvPr>
        </p:nvSpPr>
        <p:spPr>
          <a:xfrm>
            <a:off x="5349730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3f69d4e093_0_681"/>
          <p:cNvSpPr/>
          <p:nvPr>
            <p:ph idx="14" type="pic"/>
          </p:nvPr>
        </p:nvSpPr>
        <p:spPr>
          <a:xfrm>
            <a:off x="695062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g13f69d4e093_0_681"/>
          <p:cNvSpPr/>
          <p:nvPr>
            <p:ph idx="15" type="pic"/>
          </p:nvPr>
        </p:nvSpPr>
        <p:spPr>
          <a:xfrm>
            <a:off x="851119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3f69d4e093_0_681"/>
          <p:cNvSpPr/>
          <p:nvPr>
            <p:ph idx="16" type="pic"/>
          </p:nvPr>
        </p:nvSpPr>
        <p:spPr>
          <a:xfrm>
            <a:off x="10112094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g13f69d4e093_0_681"/>
          <p:cNvSpPr/>
          <p:nvPr>
            <p:ph idx="17" type="pic"/>
          </p:nvPr>
        </p:nvSpPr>
        <p:spPr>
          <a:xfrm>
            <a:off x="5349730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g13f69d4e093_0_681"/>
          <p:cNvSpPr/>
          <p:nvPr>
            <p:ph idx="18" type="pic"/>
          </p:nvPr>
        </p:nvSpPr>
        <p:spPr>
          <a:xfrm>
            <a:off x="695062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Google Shape;655;g13f69d4e093_0_681"/>
          <p:cNvSpPr/>
          <p:nvPr>
            <p:ph idx="19" type="pic"/>
          </p:nvPr>
        </p:nvSpPr>
        <p:spPr>
          <a:xfrm>
            <a:off x="851119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g13f69d4e093_0_681"/>
          <p:cNvSpPr/>
          <p:nvPr>
            <p:ph idx="20" type="pic"/>
          </p:nvPr>
        </p:nvSpPr>
        <p:spPr>
          <a:xfrm>
            <a:off x="10112094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g13f69d4e093_0_681"/>
          <p:cNvSpPr txBox="1"/>
          <p:nvPr>
            <p:ph idx="1" type="body"/>
          </p:nvPr>
        </p:nvSpPr>
        <p:spPr>
          <a:xfrm>
            <a:off x="671513" y="2550946"/>
            <a:ext cx="33720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g13f69d4e093_0_68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g13f69d4e093_0_681"/>
          <p:cNvSpPr txBox="1"/>
          <p:nvPr>
            <p:ph type="title"/>
          </p:nvPr>
        </p:nvSpPr>
        <p:spPr>
          <a:xfrm>
            <a:off x="677334" y="692149"/>
            <a:ext cx="33660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f69d4e093_0_701"/>
          <p:cNvSpPr txBox="1"/>
          <p:nvPr/>
        </p:nvSpPr>
        <p:spPr>
          <a:xfrm>
            <a:off x="3013869" y="-1049149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13f69d4e093_0_701"/>
          <p:cNvSpPr txBox="1"/>
          <p:nvPr>
            <p:ph idx="1" type="body"/>
          </p:nvPr>
        </p:nvSpPr>
        <p:spPr>
          <a:xfrm>
            <a:off x="5346702" y="711409"/>
            <a:ext cx="6199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3" name="Google Shape;663;g13f69d4e093_0_701"/>
          <p:cNvSpPr/>
          <p:nvPr>
            <p:ph idx="2" type="pic"/>
          </p:nvPr>
        </p:nvSpPr>
        <p:spPr>
          <a:xfrm>
            <a:off x="671513" y="800101"/>
            <a:ext cx="3370800" cy="337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64" name="Google Shape;664;g13f69d4e093_0_701"/>
          <p:cNvSpPr txBox="1"/>
          <p:nvPr>
            <p:ph idx="3" type="body"/>
          </p:nvPr>
        </p:nvSpPr>
        <p:spPr>
          <a:xfrm>
            <a:off x="672592" y="4580422"/>
            <a:ext cx="3372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5" name="Google Shape;665;g13f69d4e093_0_701"/>
          <p:cNvSpPr txBox="1"/>
          <p:nvPr>
            <p:ph idx="4" type="body"/>
          </p:nvPr>
        </p:nvSpPr>
        <p:spPr>
          <a:xfrm>
            <a:off x="672592" y="5490168"/>
            <a:ext cx="3370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g13f69d4e093_0_701"/>
          <p:cNvSpPr txBox="1"/>
          <p:nvPr>
            <p:ph idx="5" type="body"/>
          </p:nvPr>
        </p:nvSpPr>
        <p:spPr>
          <a:xfrm>
            <a:off x="5346701" y="1983399"/>
            <a:ext cx="61941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g13f69d4e093_0_701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3f69d4e093_0_709"/>
          <p:cNvSpPr txBox="1"/>
          <p:nvPr>
            <p:ph idx="1" type="body"/>
          </p:nvPr>
        </p:nvSpPr>
        <p:spPr>
          <a:xfrm>
            <a:off x="3359150" y="69215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0" name="Google Shape;670;g13f69d4e093_0_709"/>
          <p:cNvSpPr txBox="1"/>
          <p:nvPr>
            <p:ph idx="2" type="body"/>
          </p:nvPr>
        </p:nvSpPr>
        <p:spPr>
          <a:xfrm>
            <a:off x="3359150" y="5738829"/>
            <a:ext cx="820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1" name="Google Shape;671;g13f69d4e093_0_709"/>
          <p:cNvSpPr txBox="1"/>
          <p:nvPr>
            <p:ph idx="3" type="body"/>
          </p:nvPr>
        </p:nvSpPr>
        <p:spPr>
          <a:xfrm>
            <a:off x="3366814" y="245942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2" name="Google Shape;672;g13f69d4e093_0_709"/>
          <p:cNvSpPr txBox="1"/>
          <p:nvPr/>
        </p:nvSpPr>
        <p:spPr>
          <a:xfrm>
            <a:off x="544512" y="-1049150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3f69d4e093_0_70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13f69d4e093_0_715"/>
          <p:cNvPicPr preferRelativeResize="0"/>
          <p:nvPr/>
        </p:nvPicPr>
        <p:blipFill rotWithShape="1">
          <a:blip r:embed="rId2">
            <a:alphaModFix/>
          </a:blip>
          <a:srcRect b="9245" l="0" r="310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3f69d4e093_0_715"/>
          <p:cNvSpPr txBox="1"/>
          <p:nvPr>
            <p:ph type="title"/>
          </p:nvPr>
        </p:nvSpPr>
        <p:spPr>
          <a:xfrm>
            <a:off x="620713" y="583317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7" name="Google Shape;677;g13f69d4e093_0_715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678" name="Google Shape;678;g13f69d4e093_0_715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679" name="Google Shape;679;g13f69d4e093_0_715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g13f69d4e093_0_715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1" name="Google Shape;681;g13f69d4e093_0_715"/>
            <p:cNvSpPr/>
            <p:nvPr/>
          </p:nvSpPr>
          <p:spPr>
            <a:xfrm>
              <a:off x="775543" y="5715464"/>
              <a:ext cx="462862" cy="290556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3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3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13f69d4e093_0_723"/>
          <p:cNvPicPr preferRelativeResize="0"/>
          <p:nvPr/>
        </p:nvPicPr>
        <p:blipFill rotWithShape="1">
          <a:blip r:embed="rId2">
            <a:alphaModFix/>
          </a:blip>
          <a:srcRect b="9245" l="0" r="3100" t="4665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3f69d4e093_0_723"/>
          <p:cNvSpPr txBox="1"/>
          <p:nvPr>
            <p:ph type="title"/>
          </p:nvPr>
        </p:nvSpPr>
        <p:spPr>
          <a:xfrm>
            <a:off x="620713" y="37248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g13f69d4e093_0_723"/>
          <p:cNvSpPr/>
          <p:nvPr>
            <p:ph idx="2" type="pic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g13f69d4e093_0_723"/>
          <p:cNvSpPr txBox="1"/>
          <p:nvPr>
            <p:ph idx="1" type="body"/>
          </p:nvPr>
        </p:nvSpPr>
        <p:spPr>
          <a:xfrm>
            <a:off x="658813" y="5842000"/>
            <a:ext cx="5437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9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9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4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f69d4e093_0_37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g13f69d4e093_0_379"/>
          <p:cNvSpPr txBox="1"/>
          <p:nvPr>
            <p:ph idx="1" type="body"/>
          </p:nvPr>
        </p:nvSpPr>
        <p:spPr>
          <a:xfrm>
            <a:off x="658813" y="1773238"/>
            <a:ext cx="108558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g13f69d4e093_0_379"/>
          <p:cNvSpPr txBox="1"/>
          <p:nvPr>
            <p:ph idx="11" type="ftr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2" name="Google Shape;342;g13f69d4e093_0_379"/>
          <p:cNvGrpSpPr/>
          <p:nvPr/>
        </p:nvGrpSpPr>
        <p:grpSpPr>
          <a:xfrm>
            <a:off x="0" y="-114705"/>
            <a:ext cx="12188148" cy="64339"/>
            <a:chOff x="0" y="1773238"/>
            <a:chExt cx="12188148" cy="735300"/>
          </a:xfrm>
        </p:grpSpPr>
        <p:cxnSp>
          <p:nvCxnSpPr>
            <p:cNvPr id="343" name="Google Shape;343;g13f69d4e093_0_379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g13f69d4e093_0_379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g13f69d4e093_0_379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g13f69d4e093_0_379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g13f69d4e093_0_379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g13f69d4e093_0_379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g13f69d4e093_0_379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g13f69d4e093_0_379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g13f69d4e093_0_379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g13f69d4e093_0_379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g13f69d4e093_0_379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g13f69d4e093_0_379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g13f69d4e093_0_379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g13f69d4e093_0_379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g13f69d4e093_0_379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g13f69d4e093_0_379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g13f69d4e093_0_379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g13f69d4e093_0_379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g13f69d4e093_0_379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2" name="Google Shape;362;g13f69d4e093_0_379"/>
          <p:cNvGrpSpPr/>
          <p:nvPr/>
        </p:nvGrpSpPr>
        <p:grpSpPr>
          <a:xfrm>
            <a:off x="-3" y="6987135"/>
            <a:ext cx="12188148" cy="64339"/>
            <a:chOff x="0" y="1773238"/>
            <a:chExt cx="12188148" cy="735300"/>
          </a:xfrm>
        </p:grpSpPr>
        <p:cxnSp>
          <p:nvCxnSpPr>
            <p:cNvPr id="363" name="Google Shape;363;g13f69d4e093_0_379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g13f69d4e093_0_379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g13f69d4e093_0_379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g13f69d4e093_0_379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g13f69d4e093_0_379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g13f69d4e093_0_379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g13f69d4e093_0_379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g13f69d4e093_0_379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g13f69d4e093_0_379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g13f69d4e093_0_379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g13f69d4e093_0_379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g13f69d4e093_0_379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g13f69d4e093_0_379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g13f69d4e093_0_379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g13f69d4e093_0_379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g13f69d4e093_0_379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g13f69d4e093_0_379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g13f69d4e093_0_379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g13f69d4e093_0_379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2.jp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2.jp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"/>
          <p:cNvSpPr txBox="1"/>
          <p:nvPr>
            <p:ph idx="1" type="body"/>
          </p:nvPr>
        </p:nvSpPr>
        <p:spPr>
          <a:xfrm>
            <a:off x="658813" y="3066594"/>
            <a:ext cx="1022350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Автор идеи, ментор: Максим Кулаев</a:t>
            </a:r>
            <a:br>
              <a:rPr lang="ru-RU"/>
            </a:br>
            <a:br>
              <a:rPr lang="ru-RU"/>
            </a:br>
            <a:r>
              <a:rPr lang="ru-RU"/>
              <a:t>Команда проекта: </a:t>
            </a:r>
            <a:br>
              <a:rPr lang="ru-RU"/>
            </a:br>
            <a:r>
              <a:rPr lang="ru-RU"/>
              <a:t>Рустем Хакимуллин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Фаина Алимбаева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Павел Пихтин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Вадим Сапцов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Жарас Айтмамбет</a:t>
            </a:r>
            <a:endParaRPr/>
          </a:p>
        </p:txBody>
      </p:sp>
      <p:sp>
        <p:nvSpPr>
          <p:cNvPr id="692" name="Google Shape;692;p1"/>
          <p:cNvSpPr txBox="1"/>
          <p:nvPr>
            <p:ph type="title"/>
          </p:nvPr>
        </p:nvSpPr>
        <p:spPr>
          <a:xfrm>
            <a:off x="658813" y="192466"/>
            <a:ext cx="7084786" cy="19943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sz="3600"/>
              <a:t>Автоматизированная разметка семантических ролей для низкоресурсных языков тюркской группы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5b42192d39_1_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grpSp>
        <p:nvGrpSpPr>
          <p:cNvPr id="785" name="Google Shape;785;g15b42192d39_1_0"/>
          <p:cNvGrpSpPr/>
          <p:nvPr/>
        </p:nvGrpSpPr>
        <p:grpSpPr>
          <a:xfrm>
            <a:off x="620216" y="1685219"/>
            <a:ext cx="10659112" cy="4240279"/>
            <a:chOff x="1361698" y="1867358"/>
            <a:chExt cx="9970173" cy="3966214"/>
          </a:xfrm>
        </p:grpSpPr>
        <p:cxnSp>
          <p:nvCxnSpPr>
            <p:cNvPr id="786" name="Google Shape;786;g15b42192d39_1_0"/>
            <p:cNvCxnSpPr/>
            <p:nvPr/>
          </p:nvCxnSpPr>
          <p:spPr>
            <a:xfrm>
              <a:off x="2471371" y="5368537"/>
              <a:ext cx="8860500" cy="0"/>
            </a:xfrm>
            <a:prstGeom prst="straightConnector1">
              <a:avLst/>
            </a:prstGeom>
            <a:noFill/>
            <a:ln cap="flat" cmpd="sng" w="38100">
              <a:solidFill>
                <a:srgbClr val="E1E1E1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787" name="Google Shape;787;g15b42192d39_1_0"/>
            <p:cNvSpPr/>
            <p:nvPr/>
          </p:nvSpPr>
          <p:spPr>
            <a:xfrm>
              <a:off x="247599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5b42192d39_1_0"/>
            <p:cNvSpPr/>
            <p:nvPr/>
          </p:nvSpPr>
          <p:spPr>
            <a:xfrm>
              <a:off x="3231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5b42192d39_1_0"/>
            <p:cNvSpPr/>
            <p:nvPr/>
          </p:nvSpPr>
          <p:spPr>
            <a:xfrm>
              <a:off x="403579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5b42192d39_1_0"/>
            <p:cNvSpPr/>
            <p:nvPr/>
          </p:nvSpPr>
          <p:spPr>
            <a:xfrm>
              <a:off x="483226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5b42192d39_1_0"/>
            <p:cNvSpPr/>
            <p:nvPr/>
          </p:nvSpPr>
          <p:spPr>
            <a:xfrm>
              <a:off x="5619679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5b42192d39_1_0"/>
            <p:cNvSpPr txBox="1"/>
            <p:nvPr/>
          </p:nvSpPr>
          <p:spPr>
            <a:xfrm>
              <a:off x="2292464" y="5535659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3-8</a:t>
              </a:r>
              <a:endPara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94" name="Google Shape;794;g15b42192d39_1_0"/>
            <p:cNvSpPr txBox="1"/>
            <p:nvPr/>
          </p:nvSpPr>
          <p:spPr>
            <a:xfrm>
              <a:off x="3004659" y="5535672"/>
              <a:ext cx="596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10-15</a:t>
              </a:r>
              <a:endPara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95" name="Google Shape;795;g15b42192d39_1_0"/>
            <p:cNvSpPr txBox="1"/>
            <p:nvPr/>
          </p:nvSpPr>
          <p:spPr>
            <a:xfrm>
              <a:off x="379086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17-22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5b42192d39_1_0"/>
            <p:cNvSpPr txBox="1"/>
            <p:nvPr/>
          </p:nvSpPr>
          <p:spPr>
            <a:xfrm>
              <a:off x="4587338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24-29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5b42192d39_1_0"/>
            <p:cNvSpPr txBox="1"/>
            <p:nvPr/>
          </p:nvSpPr>
          <p:spPr>
            <a:xfrm>
              <a:off x="5374750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31-5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21-26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9" name="Google Shape;799;g15b42192d39_1_0"/>
            <p:cNvGrpSpPr/>
            <p:nvPr/>
          </p:nvGrpSpPr>
          <p:grpSpPr>
            <a:xfrm>
              <a:off x="2471370" y="2016569"/>
              <a:ext cx="8860500" cy="2485125"/>
              <a:chOff x="0" y="-427649"/>
              <a:chExt cx="17721000" cy="4970249"/>
            </a:xfrm>
          </p:grpSpPr>
          <p:cxnSp>
            <p:nvCxnSpPr>
              <p:cNvPr id="800" name="Google Shape;800;g15b42192d39_1_0"/>
              <p:cNvCxnSpPr/>
              <p:nvPr/>
            </p:nvCxnSpPr>
            <p:spPr>
              <a:xfrm>
                <a:off x="0" y="4542600"/>
                <a:ext cx="17721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1E1E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g15b42192d39_1_0"/>
              <p:cNvCxnSpPr/>
              <p:nvPr/>
            </p:nvCxnSpPr>
            <p:spPr>
              <a:xfrm>
                <a:off x="0" y="2980883"/>
                <a:ext cx="17721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1E1E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g15b42192d39_1_0"/>
              <p:cNvCxnSpPr/>
              <p:nvPr/>
            </p:nvCxnSpPr>
            <p:spPr>
              <a:xfrm>
                <a:off x="0" y="1276617"/>
                <a:ext cx="17721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1E1E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g15b42192d39_1_0"/>
              <p:cNvCxnSpPr/>
              <p:nvPr/>
            </p:nvCxnSpPr>
            <p:spPr>
              <a:xfrm>
                <a:off x="0" y="-427649"/>
                <a:ext cx="17721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1E1E1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sp>
          <p:nvSpPr>
            <p:cNvPr id="804" name="Google Shape;804;g15b42192d39_1_0"/>
            <p:cNvSpPr/>
            <p:nvPr/>
          </p:nvSpPr>
          <p:spPr>
            <a:xfrm>
              <a:off x="9259164" y="4386094"/>
              <a:ext cx="2072700" cy="254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5b42192d39_1_0"/>
            <p:cNvSpPr/>
            <p:nvPr/>
          </p:nvSpPr>
          <p:spPr>
            <a:xfrm>
              <a:off x="4863077" y="3586006"/>
              <a:ext cx="5254200" cy="254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15b42192d39_1_0"/>
            <p:cNvSpPr/>
            <p:nvPr/>
          </p:nvSpPr>
          <p:spPr>
            <a:xfrm>
              <a:off x="4827559" y="2741650"/>
              <a:ext cx="5254200" cy="254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5b42192d39_1_0"/>
            <p:cNvSpPr/>
            <p:nvPr/>
          </p:nvSpPr>
          <p:spPr>
            <a:xfrm>
              <a:off x="2527967" y="1897297"/>
              <a:ext cx="2666100" cy="254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5b42192d39_1_0"/>
            <p:cNvSpPr txBox="1"/>
            <p:nvPr/>
          </p:nvSpPr>
          <p:spPr>
            <a:xfrm>
              <a:off x="1361698" y="1867358"/>
              <a:ext cx="1109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Подготовка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данных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5b42192d39_1_0"/>
            <p:cNvSpPr txBox="1"/>
            <p:nvPr/>
          </p:nvSpPr>
          <p:spPr>
            <a:xfrm>
              <a:off x="1361698" y="2721525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Подход №1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5b42192d39_1_0"/>
            <p:cNvSpPr txBox="1"/>
            <p:nvPr/>
          </p:nvSpPr>
          <p:spPr>
            <a:xfrm>
              <a:off x="1361698" y="3575693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Подход №2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5b42192d39_1_0"/>
            <p:cNvSpPr txBox="1"/>
            <p:nvPr/>
          </p:nvSpPr>
          <p:spPr>
            <a:xfrm>
              <a:off x="1361698" y="4358585"/>
              <a:ext cx="11097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Деплой и анализ подходов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5b42192d39_1_0"/>
            <p:cNvSpPr txBox="1"/>
            <p:nvPr/>
          </p:nvSpPr>
          <p:spPr>
            <a:xfrm>
              <a:off x="1361698" y="4642552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g15b42192d39_1_0"/>
          <p:cNvSpPr txBox="1"/>
          <p:nvPr/>
        </p:nvSpPr>
        <p:spPr>
          <a:xfrm>
            <a:off x="29496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Октябрь</a:t>
            </a:r>
            <a:endParaRPr b="0" i="0" sz="1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14" name="Google Shape;814;g15b42192d39_1_0"/>
          <p:cNvSpPr txBox="1"/>
          <p:nvPr/>
        </p:nvSpPr>
        <p:spPr>
          <a:xfrm>
            <a:off x="55049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Ноябрь</a:t>
            </a:r>
            <a:endParaRPr b="0" i="0" sz="1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15" name="Google Shape;815;g15b42192d39_1_0"/>
          <p:cNvSpPr txBox="1"/>
          <p:nvPr/>
        </p:nvSpPr>
        <p:spPr>
          <a:xfrm>
            <a:off x="8657740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Декабрь</a:t>
            </a:r>
            <a:endParaRPr b="0" i="0" sz="1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816" name="Google Shape;816;g15b42192d39_1_0"/>
          <p:cNvGrpSpPr/>
          <p:nvPr/>
        </p:nvGrpSpPr>
        <p:grpSpPr>
          <a:xfrm>
            <a:off x="5734296" y="5360888"/>
            <a:ext cx="685079" cy="564610"/>
            <a:chOff x="5303476" y="5305455"/>
            <a:chExt cx="640800" cy="528117"/>
          </a:xfrm>
        </p:grpSpPr>
        <p:sp>
          <p:nvSpPr>
            <p:cNvPr id="817" name="Google Shape;817;g15b42192d39_1_0"/>
            <p:cNvSpPr/>
            <p:nvPr/>
          </p:nvSpPr>
          <p:spPr>
            <a:xfrm>
              <a:off x="554840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5b42192d39_1_0"/>
            <p:cNvSpPr txBox="1"/>
            <p:nvPr/>
          </p:nvSpPr>
          <p:spPr>
            <a:xfrm>
              <a:off x="530347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7-12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g15b42192d39_1_0"/>
          <p:cNvGrpSpPr/>
          <p:nvPr/>
        </p:nvGrpSpPr>
        <p:grpSpPr>
          <a:xfrm>
            <a:off x="6606871" y="5360888"/>
            <a:ext cx="685079" cy="564610"/>
            <a:chOff x="5232201" y="5305455"/>
            <a:chExt cx="640800" cy="528117"/>
          </a:xfrm>
        </p:grpSpPr>
        <p:sp>
          <p:nvSpPr>
            <p:cNvPr id="820" name="Google Shape;820;g15b42192d39_1_0"/>
            <p:cNvSpPr/>
            <p:nvPr/>
          </p:nvSpPr>
          <p:spPr>
            <a:xfrm>
              <a:off x="547713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5b42192d39_1_0"/>
            <p:cNvSpPr txBox="1"/>
            <p:nvPr/>
          </p:nvSpPr>
          <p:spPr>
            <a:xfrm>
              <a:off x="5232201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14-19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g15b42192d39_1_0"/>
          <p:cNvGrpSpPr/>
          <p:nvPr/>
        </p:nvGrpSpPr>
        <p:grpSpPr>
          <a:xfrm>
            <a:off x="8287072" y="5360888"/>
            <a:ext cx="685079" cy="564610"/>
            <a:chOff x="7748337" y="5305455"/>
            <a:chExt cx="640800" cy="528117"/>
          </a:xfrm>
        </p:grpSpPr>
        <p:sp>
          <p:nvSpPr>
            <p:cNvPr id="823" name="Google Shape;823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28-3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g15b42192d39_1_0"/>
          <p:cNvGrpSpPr/>
          <p:nvPr/>
        </p:nvGrpSpPr>
        <p:grpSpPr>
          <a:xfrm>
            <a:off x="9215872" y="5360888"/>
            <a:ext cx="685079" cy="564610"/>
            <a:chOff x="7819612" y="5305455"/>
            <a:chExt cx="640800" cy="528117"/>
          </a:xfrm>
        </p:grpSpPr>
        <p:sp>
          <p:nvSpPr>
            <p:cNvPr id="826" name="Google Shape;826;g15b42192d39_1_0"/>
            <p:cNvSpPr/>
            <p:nvPr/>
          </p:nvSpPr>
          <p:spPr>
            <a:xfrm>
              <a:off x="8064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5b42192d39_1_0"/>
            <p:cNvSpPr txBox="1"/>
            <p:nvPr/>
          </p:nvSpPr>
          <p:spPr>
            <a:xfrm>
              <a:off x="781961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5-11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g15b42192d39_1_0"/>
          <p:cNvGrpSpPr/>
          <p:nvPr/>
        </p:nvGrpSpPr>
        <p:grpSpPr>
          <a:xfrm>
            <a:off x="10931397" y="5360888"/>
            <a:ext cx="685079" cy="564610"/>
            <a:chOff x="8318536" y="5305455"/>
            <a:chExt cx="640800" cy="528117"/>
          </a:xfrm>
        </p:grpSpPr>
        <p:sp>
          <p:nvSpPr>
            <p:cNvPr id="829" name="Google Shape;829;g15b42192d39_1_0"/>
            <p:cNvSpPr/>
            <p:nvPr/>
          </p:nvSpPr>
          <p:spPr>
            <a:xfrm>
              <a:off x="856346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5b42192d39_1_0"/>
            <p:cNvSpPr txBox="1"/>
            <p:nvPr/>
          </p:nvSpPr>
          <p:spPr>
            <a:xfrm>
              <a:off x="831853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19-24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g15b42192d39_1_0"/>
          <p:cNvGrpSpPr/>
          <p:nvPr/>
        </p:nvGrpSpPr>
        <p:grpSpPr>
          <a:xfrm>
            <a:off x="10077347" y="5360888"/>
            <a:ext cx="685079" cy="564610"/>
            <a:chOff x="8175986" y="5305455"/>
            <a:chExt cx="640800" cy="528117"/>
          </a:xfrm>
        </p:grpSpPr>
        <p:sp>
          <p:nvSpPr>
            <p:cNvPr id="832" name="Google Shape;832;g15b42192d39_1_0"/>
            <p:cNvSpPr/>
            <p:nvPr/>
          </p:nvSpPr>
          <p:spPr>
            <a:xfrm>
              <a:off x="842091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5b42192d39_1_0"/>
            <p:cNvSpPr txBox="1"/>
            <p:nvPr/>
          </p:nvSpPr>
          <p:spPr>
            <a:xfrm>
              <a:off x="817598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12-17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g13f69d4e093_0_366"/>
          <p:cNvPicPr preferRelativeResize="0"/>
          <p:nvPr/>
        </p:nvPicPr>
        <p:blipFill rotWithShape="1">
          <a:blip r:embed="rId3">
            <a:alphaModFix/>
          </a:blip>
          <a:srcRect b="31200" l="72251" r="96" t="30441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13f69d4e093_0_366"/>
          <p:cNvSpPr txBox="1"/>
          <p:nvPr>
            <p:ph type="title"/>
          </p:nvPr>
        </p:nvSpPr>
        <p:spPr>
          <a:xfrm>
            <a:off x="299299" y="3286525"/>
            <a:ext cx="498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Предстоящие вопросы</a:t>
            </a:r>
            <a:endParaRPr/>
          </a:p>
        </p:txBody>
      </p:sp>
      <p:sp>
        <p:nvSpPr>
          <p:cNvPr id="840" name="Google Shape;840;g13f69d4e093_0_366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Выбрана тема и подходы для обучения модели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13f69d4e093_0_366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Найдены несколько данных для разных подходов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13f69d4e093_0_366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Какие данные лучше всего подойдут для обучения?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3f69d4e093_0_366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Какой из подходов лучше себя покажет?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Получится ли объединить 2 подхода?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3f69d4e093_0_366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3f69d4e093_0_366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3f69d4e093_0_366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13f69d4e093_0_366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13f69d4e093_0_366"/>
          <p:cNvSpPr txBox="1"/>
          <p:nvPr>
            <p:ph type="title"/>
          </p:nvPr>
        </p:nvSpPr>
        <p:spPr>
          <a:xfrm>
            <a:off x="235735" y="295350"/>
            <a:ext cx="45660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Текущий статус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7"/>
          <p:cNvSpPr txBox="1"/>
          <p:nvPr/>
        </p:nvSpPr>
        <p:spPr>
          <a:xfrm>
            <a:off x="671513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Рустем Хакимуллин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4" name="Google Shape;854;p17"/>
          <p:cNvSpPr txBox="1"/>
          <p:nvPr/>
        </p:nvSpPr>
        <p:spPr>
          <a:xfrm>
            <a:off x="3371655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Фаина Алимбаева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5" name="Google Shape;855;p17"/>
          <p:cNvSpPr txBox="1"/>
          <p:nvPr/>
        </p:nvSpPr>
        <p:spPr>
          <a:xfrm>
            <a:off x="3371655" y="3383762"/>
            <a:ext cx="254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данных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готовка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7"/>
          <p:cNvSpPr txBox="1"/>
          <p:nvPr/>
        </p:nvSpPr>
        <p:spPr>
          <a:xfrm>
            <a:off x="6096196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Павел Пихтин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7" name="Google Shape;857;p17"/>
          <p:cNvSpPr txBox="1"/>
          <p:nvPr/>
        </p:nvSpPr>
        <p:spPr>
          <a:xfrm>
            <a:off x="6096000" y="3354876"/>
            <a:ext cx="2540001" cy="603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Проверка гипотез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Тюнинг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7"/>
          <p:cNvSpPr txBox="1"/>
          <p:nvPr/>
        </p:nvSpPr>
        <p:spPr>
          <a:xfrm>
            <a:off x="8796338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Вадим Сапцов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9" name="Google Shape;859;p17"/>
          <p:cNvSpPr txBox="1"/>
          <p:nvPr/>
        </p:nvSpPr>
        <p:spPr>
          <a:xfrm>
            <a:off x="8796338" y="3265620"/>
            <a:ext cx="2540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Организация веб-сервиса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17"/>
          <p:cNvSpPr txBox="1"/>
          <p:nvPr/>
        </p:nvSpPr>
        <p:spPr>
          <a:xfrm>
            <a:off x="671513" y="56671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Жарас Айтмамбет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61" name="Google Shape;861;p17"/>
          <p:cNvSpPr txBox="1"/>
          <p:nvPr/>
        </p:nvSpPr>
        <p:spPr>
          <a:xfrm>
            <a:off x="671512" y="6016382"/>
            <a:ext cx="3087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данных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7"/>
          <p:cNvSpPr txBox="1"/>
          <p:nvPr>
            <p:ph type="title"/>
          </p:nvPr>
        </p:nvSpPr>
        <p:spPr>
          <a:xfrm>
            <a:off x="671513" y="519497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863" name="Google Shape;8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450" y="1213337"/>
            <a:ext cx="1661000" cy="1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6338" y="1142851"/>
            <a:ext cx="1661000" cy="1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7"/>
          <p:cNvSpPr txBox="1"/>
          <p:nvPr/>
        </p:nvSpPr>
        <p:spPr>
          <a:xfrm>
            <a:off x="564602" y="3236733"/>
            <a:ext cx="2901458" cy="661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данных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Обучение модели</a:t>
            </a:r>
            <a:endParaRPr/>
          </a:p>
        </p:txBody>
      </p:sp>
      <p:pic>
        <p:nvPicPr>
          <p:cNvPr id="866" name="Google Shape;8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514" y="4091807"/>
            <a:ext cx="1622954" cy="162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5663" y="1142851"/>
            <a:ext cx="1660999" cy="166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1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873" name="Google Shape;873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 b="26084" l="20473" r="9287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/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699" name="Google Shape;699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"/>
          <p:cNvSpPr/>
          <p:nvPr/>
        </p:nvSpPr>
        <p:spPr>
          <a:xfrm>
            <a:off x="9066505" y="3931312"/>
            <a:ext cx="1404645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"/>
          <p:cNvSpPr/>
          <p:nvPr/>
        </p:nvSpPr>
        <p:spPr>
          <a:xfrm>
            <a:off x="7434555" y="3931314"/>
            <a:ext cx="1207795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"/>
          <p:cNvSpPr/>
          <p:nvPr/>
        </p:nvSpPr>
        <p:spPr>
          <a:xfrm>
            <a:off x="6213565" y="3931315"/>
            <a:ext cx="1153885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"/>
          <p:cNvSpPr/>
          <p:nvPr/>
        </p:nvSpPr>
        <p:spPr>
          <a:xfrm>
            <a:off x="4378053" y="3931313"/>
            <a:ext cx="87085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Описание проблемы/задачи</a:t>
            </a:r>
            <a:endParaRPr/>
          </a:p>
        </p:txBody>
      </p:sp>
      <p:sp>
        <p:nvSpPr>
          <p:cNvPr id="713" name="Google Shape;713;p3"/>
          <p:cNvSpPr/>
          <p:nvPr/>
        </p:nvSpPr>
        <p:spPr>
          <a:xfrm>
            <a:off x="671515" y="2678282"/>
            <a:ext cx="1993308" cy="830242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Прикладная 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"/>
          <p:cNvSpPr/>
          <p:nvPr/>
        </p:nvSpPr>
        <p:spPr>
          <a:xfrm>
            <a:off x="671514" y="5455002"/>
            <a:ext cx="1993308" cy="830242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Перспективная задача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"/>
          <p:cNvSpPr txBox="1"/>
          <p:nvPr/>
        </p:nvSpPr>
        <p:spPr>
          <a:xfrm>
            <a:off x="671512" y="1717226"/>
            <a:ext cx="10874375" cy="6821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Задача: реализовать полное семантическое описание текстового фрагмента на низкоресурсном языке тюркской группы.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"/>
          <p:cNvSpPr/>
          <p:nvPr/>
        </p:nvSpPr>
        <p:spPr>
          <a:xfrm>
            <a:off x="3265841" y="2678282"/>
            <a:ext cx="8280046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Реализовать полное семантическое описание текстового фрагмента на низкоресурсном языке тюркской группы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"/>
          <p:cNvSpPr/>
          <p:nvPr/>
        </p:nvSpPr>
        <p:spPr>
          <a:xfrm>
            <a:off x="3265840" y="5455002"/>
            <a:ext cx="8267348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Понимание и генерация текстов на естественном языке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3"/>
          <p:cNvCxnSpPr>
            <a:stCxn id="713" idx="3"/>
            <a:endCxn id="716" idx="1"/>
          </p:cNvCxnSpPr>
          <p:nvPr/>
        </p:nvCxnSpPr>
        <p:spPr>
          <a:xfrm>
            <a:off x="2664823" y="3093403"/>
            <a:ext cx="600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719" name="Google Shape;719;p3"/>
          <p:cNvCxnSpPr>
            <a:stCxn id="714" idx="3"/>
            <a:endCxn id="717" idx="1"/>
          </p:cNvCxnSpPr>
          <p:nvPr/>
        </p:nvCxnSpPr>
        <p:spPr>
          <a:xfrm>
            <a:off x="2664822" y="5870123"/>
            <a:ext cx="600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720" name="Google Shape;720;p3"/>
          <p:cNvSpPr txBox="1"/>
          <p:nvPr/>
        </p:nvSpPr>
        <p:spPr>
          <a:xfrm>
            <a:off x="4080226" y="3683908"/>
            <a:ext cx="692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3"/>
          <p:cNvCxnSpPr/>
          <p:nvPr/>
        </p:nvCxnSpPr>
        <p:spPr>
          <a:xfrm>
            <a:off x="4817473" y="4386323"/>
            <a:ext cx="0" cy="23647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722" name="Google Shape;722;p3"/>
          <p:cNvCxnSpPr/>
          <p:nvPr/>
        </p:nvCxnSpPr>
        <p:spPr>
          <a:xfrm>
            <a:off x="6811373" y="4392977"/>
            <a:ext cx="0" cy="23647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723" name="Google Shape;723;p3"/>
          <p:cNvCxnSpPr/>
          <p:nvPr/>
        </p:nvCxnSpPr>
        <p:spPr>
          <a:xfrm>
            <a:off x="8036923" y="4386323"/>
            <a:ext cx="0" cy="23647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724" name="Google Shape;724;p3"/>
          <p:cNvCxnSpPr/>
          <p:nvPr/>
        </p:nvCxnSpPr>
        <p:spPr>
          <a:xfrm>
            <a:off x="9840323" y="4392977"/>
            <a:ext cx="0" cy="23647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725" name="Google Shape;725;p3"/>
          <p:cNvSpPr txBox="1"/>
          <p:nvPr/>
        </p:nvSpPr>
        <p:spPr>
          <a:xfrm>
            <a:off x="4331317" y="4541501"/>
            <a:ext cx="59650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покупатель                       товар           продавец                         цена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"/>
          <p:cNvSpPr txBox="1"/>
          <p:nvPr/>
        </p:nvSpPr>
        <p:spPr>
          <a:xfrm>
            <a:off x="3637700" y="3885075"/>
            <a:ext cx="77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Петр </a:t>
            </a:r>
            <a:r>
              <a:rPr b="1" i="0" lang="ru-RU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купил</a:t>
            </a:r>
            <a:r>
              <a:rPr b="1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яблоко у Ивана за 5 рублей.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677334" y="2235365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8" lvl="1" marL="2555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Голосовые помощники</a:t>
            </a:r>
            <a:endParaRPr sz="2400"/>
          </a:p>
          <a:p>
            <a:pPr indent="-255588" lvl="1" marL="2555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Поисковые системы</a:t>
            </a:r>
            <a:endParaRPr sz="2400"/>
          </a:p>
          <a:p>
            <a:pPr indent="-255586" lvl="1" marL="25558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Чат-боты</a:t>
            </a:r>
            <a:endParaRPr sz="3000"/>
          </a:p>
          <a:p>
            <a:pPr indent="-255588" lvl="1" marL="2555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Вопросно-ответные системы</a:t>
            </a:r>
            <a:endParaRPr sz="3000"/>
          </a:p>
          <a:p>
            <a:pPr indent="-255588" lvl="1" marL="2555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Автоматизированные системы оповещения о ЧС</a:t>
            </a:r>
            <a:endParaRPr sz="30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Сферы применения результатов проекта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/>
          <p:nvPr>
            <p:ph type="title"/>
          </p:nvPr>
        </p:nvSpPr>
        <p:spPr>
          <a:xfrm>
            <a:off x="677320" y="692150"/>
            <a:ext cx="5102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Технологический стек</a:t>
            </a:r>
            <a:endParaRPr/>
          </a:p>
        </p:txBody>
      </p:sp>
      <p:pic>
        <p:nvPicPr>
          <p:cNvPr id="738" name="Google Shape;7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550" y="1935625"/>
            <a:ext cx="2598325" cy="1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0550" y="3776325"/>
            <a:ext cx="2598325" cy="15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5326" y="1773362"/>
            <a:ext cx="1309775" cy="15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1100" y="4376025"/>
            <a:ext cx="2412100" cy="71253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"/>
          <p:cNvSpPr txBox="1"/>
          <p:nvPr>
            <p:ph idx="1" type="body"/>
          </p:nvPr>
        </p:nvSpPr>
        <p:spPr>
          <a:xfrm>
            <a:off x="671513" y="2550946"/>
            <a:ext cx="33720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ru-RU"/>
              <a:t>Ядро: Python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ru-RU"/>
              <a:t>Библиотеки PyTorch, Flask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4150" lvl="0" marL="2857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43" name="Google Shape;74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4754" y="3037951"/>
            <a:ext cx="1907825" cy="9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8400" y="1666700"/>
            <a:ext cx="2346626" cy="23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5b42192d39_1_113"/>
          <p:cNvSpPr txBox="1"/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751" name="Google Shape;751;g15b42192d39_1_113"/>
          <p:cNvSpPr txBox="1"/>
          <p:nvPr>
            <p:ph idx="9" type="body"/>
          </p:nvPr>
        </p:nvSpPr>
        <p:spPr>
          <a:xfrm>
            <a:off x="668350" y="2495800"/>
            <a:ext cx="8127900" cy="26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●"/>
            </a:pPr>
            <a:r>
              <a:rPr b="1" lang="ru-RU" sz="2000"/>
              <a:t>TurkishPropBank - </a:t>
            </a:r>
            <a:r>
              <a:rPr lang="ru-RU" sz="2000">
                <a:solidFill>
                  <a:srgbClr val="333333"/>
                </a:solidFill>
                <a:highlight>
                  <a:srgbClr val="FFFFFF"/>
                </a:highlight>
              </a:rPr>
              <a:t> это первый семантически аннотированный корпус, созданный для турецкого языка. </a:t>
            </a:r>
            <a:endParaRPr/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●"/>
            </a:pPr>
            <a:r>
              <a:rPr lang="ru-RU" sz="2000"/>
              <a:t>Парсинг данных </a:t>
            </a:r>
            <a:r>
              <a:rPr b="1" lang="ru-RU" sz="2000"/>
              <a:t>Google Translate</a:t>
            </a:r>
            <a:endParaRPr b="1" sz="2000"/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ru-RU" sz="2200"/>
              <a:t>Данные сервиса семантической разметки </a:t>
            </a:r>
            <a:r>
              <a:rPr b="1" lang="ru-RU" sz="2200"/>
              <a:t>FrameNet</a:t>
            </a:r>
            <a:endParaRPr b="1" sz="2200"/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ru-RU" sz="2200"/>
              <a:t>Корпус параллельных текстов на татарском и башкирском языках</a:t>
            </a:r>
            <a:endParaRPr sz="2200"/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ru-RU" sz="2200"/>
              <a:t>Сервисы семантической разметки русского языка</a:t>
            </a:r>
            <a:endParaRPr/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ru-RU" sz="2200"/>
              <a:t>Сервис </a:t>
            </a:r>
            <a:r>
              <a:rPr b="1" lang="ru-RU" sz="2200"/>
              <a:t>TatNet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5b42192d39_1_120"/>
          <p:cNvSpPr txBox="1"/>
          <p:nvPr>
            <p:ph idx="1" type="body"/>
          </p:nvPr>
        </p:nvSpPr>
        <p:spPr>
          <a:xfrm>
            <a:off x="346409" y="2652958"/>
            <a:ext cx="5304300" cy="350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Транслитерация корпусов языков, включая турецкий</a:t>
            </a:r>
            <a:endParaRPr sz="20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Модель, обученная на размеченном корпусе популярного языка тюркской группы (турецкий)</a:t>
            </a:r>
            <a:endParaRPr sz="20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Разметка семантических ролей для низкоресурсных языков </a:t>
            </a:r>
            <a:endParaRPr sz="2000"/>
          </a:p>
          <a:p>
            <a:pPr indent="0" lvl="0" marL="9144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58" name="Google Shape;758;g15b42192d39_1_12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Модели</a:t>
            </a:r>
            <a:endParaRPr/>
          </a:p>
        </p:txBody>
      </p:sp>
      <p:sp>
        <p:nvSpPr>
          <p:cNvPr id="759" name="Google Shape;759;g15b42192d39_1_120"/>
          <p:cNvSpPr txBox="1"/>
          <p:nvPr>
            <p:ph idx="2" type="body"/>
          </p:nvPr>
        </p:nvSpPr>
        <p:spPr>
          <a:xfrm>
            <a:off x="6510611" y="2664977"/>
            <a:ext cx="5304300" cy="350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Большой корпус данных русского языка с разметкой семантических ролей</a:t>
            </a:r>
            <a:endParaRPr sz="20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Перевод на малоресурсные языки с использованием Google.Translate</a:t>
            </a:r>
            <a:endParaRPr sz="20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Сохранение разметки семантики</a:t>
            </a:r>
            <a:endParaRPr sz="2000"/>
          </a:p>
        </p:txBody>
      </p:sp>
      <p:sp>
        <p:nvSpPr>
          <p:cNvPr id="760" name="Google Shape;760;g15b42192d39_1_120"/>
          <p:cNvSpPr/>
          <p:nvPr/>
        </p:nvSpPr>
        <p:spPr>
          <a:xfrm>
            <a:off x="315728" y="1579483"/>
            <a:ext cx="5334981" cy="830242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#1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15b42192d39_1_120"/>
          <p:cNvSpPr/>
          <p:nvPr/>
        </p:nvSpPr>
        <p:spPr>
          <a:xfrm>
            <a:off x="6510611" y="1579483"/>
            <a:ext cx="5304300" cy="830242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#2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 использованием перевода с разметкой с высокоресурсного языка (русский)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"/>
          <p:cNvPicPr preferRelativeResize="0"/>
          <p:nvPr/>
        </p:nvPicPr>
        <p:blipFill rotWithShape="1">
          <a:blip r:embed="rId3">
            <a:alphaModFix/>
          </a:blip>
          <a:srcRect b="9239" l="0" r="34288" t="4670"/>
          <a:stretch/>
        </p:blipFill>
        <p:spPr>
          <a:xfrm>
            <a:off x="8204200" y="-1"/>
            <a:ext cx="39878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"/>
          <p:cNvSpPr txBox="1"/>
          <p:nvPr>
            <p:ph idx="1" type="body"/>
          </p:nvPr>
        </p:nvSpPr>
        <p:spPr>
          <a:xfrm>
            <a:off x="677334" y="2241960"/>
            <a:ext cx="4329978" cy="1614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Полезность сервиса семантической разметки: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/>
              <a:t>удобство встраивания в существующие сервисы за счет использования Python</a:t>
            </a:r>
            <a:endParaRPr/>
          </a:p>
        </p:txBody>
      </p:sp>
      <p:sp>
        <p:nvSpPr>
          <p:cNvPr id="768" name="Google Shape;768;p7"/>
          <p:cNvSpPr txBox="1"/>
          <p:nvPr>
            <p:ph type="title"/>
          </p:nvPr>
        </p:nvSpPr>
        <p:spPr>
          <a:xfrm>
            <a:off x="677334" y="692150"/>
            <a:ext cx="4573539" cy="2452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Оригинальность продукта</a:t>
            </a:r>
            <a:endParaRPr/>
          </a:p>
        </p:txBody>
      </p:sp>
      <p:pic>
        <p:nvPicPr>
          <p:cNvPr id="769" name="Google Shape;769;p7"/>
          <p:cNvPicPr preferRelativeResize="0"/>
          <p:nvPr/>
        </p:nvPicPr>
        <p:blipFill rotWithShape="1">
          <a:blip r:embed="rId4">
            <a:alphaModFix/>
          </a:blip>
          <a:srcRect b="0" l="5932" r="0" t="0"/>
          <a:stretch/>
        </p:blipFill>
        <p:spPr>
          <a:xfrm>
            <a:off x="6095999" y="692150"/>
            <a:ext cx="6096001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Интеграция в существующие сервисы</a:t>
            </a:r>
            <a:endParaRPr/>
          </a:p>
        </p:txBody>
      </p:sp>
      <p:pic>
        <p:nvPicPr>
          <p:cNvPr id="775" name="Google Shape;7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25" y="3252150"/>
            <a:ext cx="4995325" cy="9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"/>
          <p:cNvSpPr txBox="1"/>
          <p:nvPr/>
        </p:nvSpPr>
        <p:spPr>
          <a:xfrm>
            <a:off x="1100668" y="1814945"/>
            <a:ext cx="4329978" cy="1614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Улучшение объектных ответов для поисковых сервисов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Увеличение точности ответов голосовых </a:t>
            </a:r>
            <a:r>
              <a:rPr lang="ru-RU"/>
              <a:t>ассистентов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313" y="1932147"/>
            <a:ext cx="40999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25" y="4512450"/>
            <a:ext cx="4995325" cy="1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3289" y="1625740"/>
            <a:ext cx="5382019" cy="360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2020-08-24T10:59:58Z</dcterms:created>
  <dc:creator>Проскурина Татьяна Сергеевна</dc:creator>
</cp:coreProperties>
</file>